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31"/>
      <p:bold r:id="rId32"/>
      <p:italic r:id="rId33"/>
      <p:boldItalic r:id="rId34"/>
    </p:embeddedFont>
    <p:embeddedFont>
      <p:font typeface="IBM Plex Sans Light" panose="020B0403050203000203" pitchFamily="34" charset="0"/>
      <p:regular r:id="rId35"/>
      <p:bold r:id="rId36"/>
      <p:italic r:id="rId37"/>
      <p:boldItalic r:id="rId38"/>
    </p:embeddedFont>
    <p:embeddedFont>
      <p:font typeface="IBM Plex Sans SemiBold" panose="020B0703050203000203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ij50R2kKbfBlmwODO5wHKSIGQT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tool.ru/appl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https://emojitool.ru/apple</a:t>
            </a:r>
            <a:r>
              <a:rPr lang="ru"/>
              <a:t> - эмодзи можно брать отсюда)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57cefe07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57cefe07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82" name="Google Shape;8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86" name="Google Shape;8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9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88" name="Google Shape;8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2" name="Google Shape;9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0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8" name="Google Shape;9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1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" name="Google Shape;1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" name="Google Shape;2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" name="Google Shape;41;p34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0" name="Google Shape;5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4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6" name="Google Shape;6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5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2" name="Google Shape;7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6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7" name="Google Shape;77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/>
          <p:nvPr/>
        </p:nvSpPr>
        <p:spPr>
          <a:xfrm>
            <a:off x="540000" y="720000"/>
            <a:ext cx="7920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Полезная информация </a:t>
            </a:r>
            <a:endParaRPr sz="3600" b="0" i="0" u="none" strike="noStrike" cap="none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 оформлению проекта</a:t>
            </a:r>
            <a:endParaRPr sz="3600" b="0" i="0" u="none" strike="noStrike" cap="none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</a:rPr>
              <a:t>Подробнее о проекте: польза, миссия и другое.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Поставленная задача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</a:rPr>
              <a:t>Как вы работали и как решали задачу.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Решение задачи / План работы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</a:rPr>
              <a:t>Графики, скриншоты и другое.</a:t>
            </a:r>
            <a:endParaRPr/>
          </a:p>
        </p:txBody>
      </p:sp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Визуальный ряд с комментариями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</a:rPr>
              <a:t>Достижения, трудности и предложения по проекту.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Достигнутые цели / Итоги в формате ДТП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</a:rPr>
              <a:t>Прогноз развития проекта.</a:t>
            </a:r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Идеи на будущее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"/>
          <p:cNvSpPr txBox="1"/>
          <p:nvPr/>
        </p:nvSpPr>
        <p:spPr>
          <a:xfrm>
            <a:off x="540000" y="720000"/>
            <a:ext cx="792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Варианты слайдов</a:t>
            </a:r>
            <a:endParaRPr sz="36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00" name="Google Shape;200;p14"/>
          <p:cNvSpPr txBox="1">
            <a:spLocks noGrp="1"/>
          </p:cNvSpPr>
          <p:nvPr>
            <p:ph type="title"/>
          </p:nvPr>
        </p:nvSpPr>
        <p:spPr>
          <a:xfrm>
            <a:off x="611999" y="1624700"/>
            <a:ext cx="40128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Скопируйте следующие слайды для описания проекта.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15"/>
          <p:cNvCxnSpPr>
            <a:stCxn id="206" idx="4"/>
            <a:endCxn id="207" idx="0"/>
          </p:cNvCxnSpPr>
          <p:nvPr/>
        </p:nvCxnSpPr>
        <p:spPr>
          <a:xfrm>
            <a:off x="715775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15"/>
          <p:cNvCxnSpPr>
            <a:stCxn id="207" idx="4"/>
            <a:endCxn id="209" idx="0"/>
          </p:cNvCxnSpPr>
          <p:nvPr/>
        </p:nvCxnSpPr>
        <p:spPr>
          <a:xfrm>
            <a:off x="715791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15"/>
          <p:cNvCxnSpPr>
            <a:stCxn id="209" idx="4"/>
            <a:endCxn id="211" idx="0"/>
          </p:cNvCxnSpPr>
          <p:nvPr/>
        </p:nvCxnSpPr>
        <p:spPr>
          <a:xfrm>
            <a:off x="715791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2" name="Google Shape;212;p15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Пройденный этап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6" name="Google Shape;206;p15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7" name="Google Shape;207;p15"/>
          <p:cNvSpPr/>
          <p:nvPr/>
        </p:nvSpPr>
        <p:spPr>
          <a:xfrm>
            <a:off x="539991" y="2282272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" name="Google Shape;209;p15"/>
          <p:cNvSpPr/>
          <p:nvPr/>
        </p:nvSpPr>
        <p:spPr>
          <a:xfrm>
            <a:off x="539991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" name="Google Shape;211;p15"/>
          <p:cNvSpPr/>
          <p:nvPr/>
        </p:nvSpPr>
        <p:spPr>
          <a:xfrm>
            <a:off x="539989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15"/>
          <p:cNvSpPr txBox="1">
            <a:spLocks noGrp="1"/>
          </p:cNvSpPr>
          <p:nvPr>
            <p:ph type="subTitle" idx="2"/>
          </p:nvPr>
        </p:nvSpPr>
        <p:spPr>
          <a:xfrm>
            <a:off x="1008000" y="228887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dk1"/>
                </a:solidFill>
              </a:rPr>
              <a:t>Текущий этап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subTitle" idx="3"/>
          </p:nvPr>
        </p:nvSpPr>
        <p:spPr>
          <a:xfrm>
            <a:off x="1008000" y="3124438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5" name="Google Shape;215;p15"/>
          <p:cNvSpPr txBox="1">
            <a:spLocks noGrp="1"/>
          </p:cNvSpPr>
          <p:nvPr>
            <p:ph type="subTitle" idx="4"/>
          </p:nvPr>
        </p:nvSpPr>
        <p:spPr>
          <a:xfrm>
            <a:off x="1008000" y="397342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План </a:t>
            </a:r>
            <a:r>
              <a:rPr lang="ru">
                <a:solidFill>
                  <a:schemeClr val="dk1"/>
                </a:solidFill>
              </a:rPr>
              <a:t>проекта</a:t>
            </a:r>
            <a:r>
              <a:rPr lang="ru"/>
              <a:t> (вертикальный)</a:t>
            </a:r>
            <a:endParaRPr/>
          </a:p>
        </p:txBody>
      </p:sp>
      <p:cxnSp>
        <p:nvCxnSpPr>
          <p:cNvPr id="217" name="Google Shape;217;p15"/>
          <p:cNvCxnSpPr>
            <a:stCxn id="218" idx="4"/>
            <a:endCxn id="219" idx="0"/>
          </p:cNvCxnSpPr>
          <p:nvPr/>
        </p:nvCxnSpPr>
        <p:spPr>
          <a:xfrm>
            <a:off x="2821788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15"/>
          <p:cNvCxnSpPr>
            <a:stCxn id="219" idx="4"/>
            <a:endCxn id="221" idx="0"/>
          </p:cNvCxnSpPr>
          <p:nvPr/>
        </p:nvCxnSpPr>
        <p:spPr>
          <a:xfrm>
            <a:off x="2821804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15"/>
          <p:cNvCxnSpPr>
            <a:stCxn id="221" idx="4"/>
            <a:endCxn id="223" idx="0"/>
          </p:cNvCxnSpPr>
          <p:nvPr/>
        </p:nvCxnSpPr>
        <p:spPr>
          <a:xfrm>
            <a:off x="2821804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4" name="Google Shape;224;p15"/>
          <p:cNvSpPr txBox="1">
            <a:spLocks noGrp="1"/>
          </p:cNvSpPr>
          <p:nvPr>
            <p:ph type="subTitle" idx="1"/>
          </p:nvPr>
        </p:nvSpPr>
        <p:spPr>
          <a:xfrm>
            <a:off x="3114013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18" name="Google Shape;218;p15"/>
          <p:cNvSpPr/>
          <p:nvPr/>
        </p:nvSpPr>
        <p:spPr>
          <a:xfrm>
            <a:off x="2645988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9" name="Google Shape;219;p15"/>
          <p:cNvSpPr/>
          <p:nvPr/>
        </p:nvSpPr>
        <p:spPr>
          <a:xfrm>
            <a:off x="2646004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1" name="Google Shape;221;p15"/>
          <p:cNvSpPr/>
          <p:nvPr/>
        </p:nvSpPr>
        <p:spPr>
          <a:xfrm>
            <a:off x="2646004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3" name="Google Shape;223;p15"/>
          <p:cNvSpPr/>
          <p:nvPr/>
        </p:nvSpPr>
        <p:spPr>
          <a:xfrm>
            <a:off x="2646001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5" name="Google Shape;225;p15"/>
          <p:cNvSpPr txBox="1">
            <a:spLocks noGrp="1"/>
          </p:cNvSpPr>
          <p:nvPr>
            <p:ph type="subTitle" idx="2"/>
          </p:nvPr>
        </p:nvSpPr>
        <p:spPr>
          <a:xfrm>
            <a:off x="3114013" y="228887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26" name="Google Shape;226;p15"/>
          <p:cNvSpPr txBox="1">
            <a:spLocks noGrp="1"/>
          </p:cNvSpPr>
          <p:nvPr>
            <p:ph type="subTitle" idx="3"/>
          </p:nvPr>
        </p:nvSpPr>
        <p:spPr>
          <a:xfrm>
            <a:off x="3114013" y="3124438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27" name="Google Shape;227;p15"/>
          <p:cNvSpPr txBox="1">
            <a:spLocks noGrp="1"/>
          </p:cNvSpPr>
          <p:nvPr>
            <p:ph type="subTitle" idx="4"/>
          </p:nvPr>
        </p:nvSpPr>
        <p:spPr>
          <a:xfrm>
            <a:off x="3114013" y="397342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cxnSp>
        <p:nvCxnSpPr>
          <p:cNvPr id="228" name="Google Shape;228;p15"/>
          <p:cNvCxnSpPr>
            <a:stCxn id="229" idx="4"/>
            <a:endCxn id="230" idx="0"/>
          </p:cNvCxnSpPr>
          <p:nvPr/>
        </p:nvCxnSpPr>
        <p:spPr>
          <a:xfrm>
            <a:off x="4927813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1" name="Google Shape;231;p15"/>
          <p:cNvCxnSpPr>
            <a:stCxn id="230" idx="4"/>
            <a:endCxn id="232" idx="0"/>
          </p:cNvCxnSpPr>
          <p:nvPr/>
        </p:nvCxnSpPr>
        <p:spPr>
          <a:xfrm>
            <a:off x="4927829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3" name="Google Shape;233;p15"/>
          <p:cNvCxnSpPr>
            <a:stCxn id="232" idx="4"/>
            <a:endCxn id="234" idx="0"/>
          </p:cNvCxnSpPr>
          <p:nvPr/>
        </p:nvCxnSpPr>
        <p:spPr>
          <a:xfrm>
            <a:off x="4927829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" name="Google Shape;235;p15"/>
          <p:cNvSpPr txBox="1">
            <a:spLocks noGrp="1"/>
          </p:cNvSpPr>
          <p:nvPr>
            <p:ph type="subTitle" idx="1"/>
          </p:nvPr>
        </p:nvSpPr>
        <p:spPr>
          <a:xfrm>
            <a:off x="5220038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29" name="Google Shape;229;p15"/>
          <p:cNvSpPr/>
          <p:nvPr/>
        </p:nvSpPr>
        <p:spPr>
          <a:xfrm>
            <a:off x="4752013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0" name="Google Shape;230;p15"/>
          <p:cNvSpPr/>
          <p:nvPr/>
        </p:nvSpPr>
        <p:spPr>
          <a:xfrm>
            <a:off x="4752029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2" name="Google Shape;232;p15"/>
          <p:cNvSpPr/>
          <p:nvPr/>
        </p:nvSpPr>
        <p:spPr>
          <a:xfrm>
            <a:off x="4752029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4" name="Google Shape;234;p15"/>
          <p:cNvSpPr/>
          <p:nvPr/>
        </p:nvSpPr>
        <p:spPr>
          <a:xfrm>
            <a:off x="4752026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2"/>
          </p:nvPr>
        </p:nvSpPr>
        <p:spPr>
          <a:xfrm>
            <a:off x="5220038" y="228887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3"/>
          </p:nvPr>
        </p:nvSpPr>
        <p:spPr>
          <a:xfrm>
            <a:off x="5220038" y="3124438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4"/>
          </p:nvPr>
        </p:nvSpPr>
        <p:spPr>
          <a:xfrm>
            <a:off x="5220038" y="397342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cxnSp>
        <p:nvCxnSpPr>
          <p:cNvPr id="239" name="Google Shape;239;p15"/>
          <p:cNvCxnSpPr>
            <a:stCxn id="240" idx="4"/>
            <a:endCxn id="241" idx="0"/>
          </p:cNvCxnSpPr>
          <p:nvPr/>
        </p:nvCxnSpPr>
        <p:spPr>
          <a:xfrm>
            <a:off x="7033838" y="1791601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2" name="Google Shape;242;p15"/>
          <p:cNvCxnSpPr>
            <a:stCxn id="241" idx="4"/>
            <a:endCxn id="243" idx="0"/>
          </p:cNvCxnSpPr>
          <p:nvPr/>
        </p:nvCxnSpPr>
        <p:spPr>
          <a:xfrm>
            <a:off x="7033854" y="263387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" name="Google Shape;244;p15"/>
          <p:cNvCxnSpPr>
            <a:stCxn id="243" idx="4"/>
            <a:endCxn id="245" idx="0"/>
          </p:cNvCxnSpPr>
          <p:nvPr/>
        </p:nvCxnSpPr>
        <p:spPr>
          <a:xfrm>
            <a:off x="7033854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" name="Google Shape;246;p15"/>
          <p:cNvSpPr txBox="1">
            <a:spLocks noGrp="1"/>
          </p:cNvSpPr>
          <p:nvPr>
            <p:ph type="subTitle" idx="1"/>
          </p:nvPr>
        </p:nvSpPr>
        <p:spPr>
          <a:xfrm>
            <a:off x="7326063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40" name="Google Shape;240;p15"/>
          <p:cNvSpPr/>
          <p:nvPr/>
        </p:nvSpPr>
        <p:spPr>
          <a:xfrm>
            <a:off x="6858038" y="1440001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1" name="Google Shape;241;p15"/>
          <p:cNvSpPr/>
          <p:nvPr/>
        </p:nvSpPr>
        <p:spPr>
          <a:xfrm>
            <a:off x="6858054" y="2282272"/>
            <a:ext cx="351600" cy="351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6858054" y="31245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5" name="Google Shape;245;p15"/>
          <p:cNvSpPr/>
          <p:nvPr/>
        </p:nvSpPr>
        <p:spPr>
          <a:xfrm>
            <a:off x="6858051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7" name="Google Shape;247;p15"/>
          <p:cNvSpPr txBox="1">
            <a:spLocks noGrp="1"/>
          </p:cNvSpPr>
          <p:nvPr>
            <p:ph type="subTitle" idx="2"/>
          </p:nvPr>
        </p:nvSpPr>
        <p:spPr>
          <a:xfrm>
            <a:off x="7326063" y="228887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48" name="Google Shape;248;p15"/>
          <p:cNvSpPr txBox="1">
            <a:spLocks noGrp="1"/>
          </p:cNvSpPr>
          <p:nvPr>
            <p:ph type="subTitle" idx="3"/>
          </p:nvPr>
        </p:nvSpPr>
        <p:spPr>
          <a:xfrm>
            <a:off x="7326063" y="3124438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49" name="Google Shape;249;p15"/>
          <p:cNvSpPr txBox="1">
            <a:spLocks noGrp="1"/>
          </p:cNvSpPr>
          <p:nvPr>
            <p:ph type="subTitle" idx="4"/>
          </p:nvPr>
        </p:nvSpPr>
        <p:spPr>
          <a:xfrm>
            <a:off x="7326063" y="397342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16"/>
          <p:cNvCxnSpPr>
            <a:stCxn id="255" idx="6"/>
            <a:endCxn id="256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7" name="Google Shape;257;p16"/>
          <p:cNvCxnSpPr>
            <a:stCxn id="256" idx="6"/>
            <a:endCxn id="258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" name="Google Shape;259;p16"/>
          <p:cNvCxnSpPr>
            <a:stCxn id="260" idx="6"/>
            <a:endCxn id="261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16"/>
          <p:cNvCxnSpPr>
            <a:stCxn id="258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3" name="Google Shape;263;p16"/>
          <p:cNvCxnSpPr>
            <a:endCxn id="260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264;p16"/>
          <p:cNvCxnSpPr>
            <a:stCxn id="261" idx="6"/>
            <a:endCxn id="265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6" name="Google Shape;266;p16"/>
          <p:cNvCxnSpPr>
            <a:stCxn id="265" idx="6"/>
            <a:endCxn id="267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p16"/>
          <p:cNvCxnSpPr>
            <a:stCxn id="267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" name="Google Shape;269;p16"/>
          <p:cNvCxnSpPr>
            <a:stCxn id="270" idx="6"/>
            <a:endCxn id="271" idx="2"/>
          </p:cNvCxnSpPr>
          <p:nvPr/>
        </p:nvCxnSpPr>
        <p:spPr>
          <a:xfrm>
            <a:off x="891566" y="3770405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16"/>
          <p:cNvCxnSpPr>
            <a:endCxn id="270" idx="2"/>
          </p:cNvCxnSpPr>
          <p:nvPr/>
        </p:nvCxnSpPr>
        <p:spPr>
          <a:xfrm>
            <a:off x="-34" y="3770405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p16"/>
          <p:cNvCxnSpPr>
            <a:stCxn id="271" idx="6"/>
            <a:endCxn id="274" idx="2"/>
          </p:cNvCxnSpPr>
          <p:nvPr/>
        </p:nvCxnSpPr>
        <p:spPr>
          <a:xfrm>
            <a:off x="2993391" y="3770405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" name="Google Shape;275;p16"/>
          <p:cNvCxnSpPr>
            <a:stCxn id="274" idx="6"/>
            <a:endCxn id="276" idx="2"/>
          </p:cNvCxnSpPr>
          <p:nvPr/>
        </p:nvCxnSpPr>
        <p:spPr>
          <a:xfrm>
            <a:off x="5101504" y="3770405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" name="Google Shape;277;p16"/>
          <p:cNvCxnSpPr>
            <a:stCxn id="276" idx="6"/>
          </p:cNvCxnSpPr>
          <p:nvPr/>
        </p:nvCxnSpPr>
        <p:spPr>
          <a:xfrm>
            <a:off x="7209616" y="3770405"/>
            <a:ext cx="1959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16"/>
          <p:cNvCxnSpPr>
            <a:stCxn id="279" idx="6"/>
            <a:endCxn id="255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" name="Google Shape;280;p16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Пройденный этап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279" name="Google Shape;279;p16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6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6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6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6"/>
          <p:cNvSpPr/>
          <p:nvPr/>
        </p:nvSpPr>
        <p:spPr>
          <a:xfrm>
            <a:off x="539966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6"/>
          <p:cNvSpPr/>
          <p:nvPr/>
        </p:nvSpPr>
        <p:spPr>
          <a:xfrm>
            <a:off x="2641791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6"/>
          <p:cNvSpPr/>
          <p:nvPr/>
        </p:nvSpPr>
        <p:spPr>
          <a:xfrm>
            <a:off x="4749904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6"/>
          <p:cNvSpPr/>
          <p:nvPr/>
        </p:nvSpPr>
        <p:spPr>
          <a:xfrm>
            <a:off x="6858016" y="3594605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6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82" name="Google Shape;282;p16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83" name="Google Shape;283;p16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Текущий этап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284" name="Google Shape;284;p16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85" name="Google Shape;285;p16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87" name="Google Shape;287;p16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88" name="Google Shape;288;p16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91" name="Google Shape;291;p16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Будущий этап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92" name="Google Shape;292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План проекта (горизонтальный)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"/>
          <p:cNvSpPr txBox="1"/>
          <p:nvPr/>
        </p:nvSpPr>
        <p:spPr>
          <a:xfrm>
            <a:off x="540000" y="2240300"/>
            <a:ext cx="17394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1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 пункта. 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6161750" y="2240300"/>
            <a:ext cx="17394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3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 пункта. 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9" name="Google Shape;29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761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0886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1761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Заголовок 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(сравнение/перечисление)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3350875" y="2240288"/>
            <a:ext cx="24510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1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 пункта.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/>
        </p:nvSpPr>
        <p:spPr>
          <a:xfrm>
            <a:off x="545975" y="1620000"/>
            <a:ext cx="17460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1</a:t>
            </a:r>
            <a:endParaRPr sz="12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 пункта.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9" name="Google Shape;309;p18"/>
          <p:cNvSpPr txBox="1"/>
          <p:nvPr/>
        </p:nvSpPr>
        <p:spPr>
          <a:xfrm>
            <a:off x="2646000" y="1620000"/>
            <a:ext cx="1746000" cy="15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889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2</a:t>
            </a:r>
            <a:endParaRPr sz="12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889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добавить список. Например, </a:t>
            </a:r>
            <a:b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вот так: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778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BM Plex Sans"/>
              <a:buChar char="✔"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пункт 1;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BM Plex Sans"/>
              <a:buChar char="✔"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пункт 2;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BM Plex Sans"/>
              <a:buChar char="✔"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пункт 3.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0" name="Google Shape;310;p18"/>
          <p:cNvSpPr txBox="1"/>
          <p:nvPr/>
        </p:nvSpPr>
        <p:spPr>
          <a:xfrm>
            <a:off x="4746025" y="1620000"/>
            <a:ext cx="17460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3</a:t>
            </a:r>
            <a:endParaRPr sz="12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 пункта.</a:t>
            </a:r>
            <a:endParaRPr sz="1200" b="0" i="0" u="none" strike="noStrike" cap="none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1" name="Google Shape;311;p18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Заголовок 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(сравнение/перечисление)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12" name="Google Shape;312;p18"/>
          <p:cNvSpPr txBox="1"/>
          <p:nvPr/>
        </p:nvSpPr>
        <p:spPr>
          <a:xfrm>
            <a:off x="6858000" y="1620000"/>
            <a:ext cx="17460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 4</a:t>
            </a:r>
            <a:endParaRPr sz="12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 пункта.</a:t>
            </a:r>
            <a:endParaRPr sz="1200" b="0" i="0" u="none" strike="noStrike" cap="none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57cefe0742_0_8"/>
          <p:cNvSpPr txBox="1"/>
          <p:nvPr/>
        </p:nvSpPr>
        <p:spPr>
          <a:xfrm>
            <a:off x="540000" y="720000"/>
            <a:ext cx="79200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24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Для выполнения задания следуйте инструкции:</a:t>
            </a:r>
            <a:endParaRPr sz="240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IBM Plex Sans SemiBold"/>
              <a:buAutoNum type="arabicPeriod"/>
            </a:pPr>
            <a:r>
              <a:rPr lang="ru" sz="24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Скачайте шаблон презентации. </a:t>
            </a:r>
            <a:endParaRPr sz="240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IBM Plex Sans SemiBold"/>
              <a:buAutoNum type="arabicPeriod"/>
            </a:pPr>
            <a:r>
              <a:rPr lang="ru" sz="24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Выберите 10 слайдов в шаблоне, лишние удалите. </a:t>
            </a:r>
            <a:endParaRPr sz="240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IBM Plex Sans SemiBold"/>
              <a:buAutoNum type="arabicPeriod"/>
            </a:pPr>
            <a:r>
              <a:rPr lang="ru" sz="24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Опишите этапы работы над проектом: с графиками, промежуточными результатами и комментариями. </a:t>
            </a:r>
            <a:endParaRPr sz="240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24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4. Презентацию сохраните в PDF.</a:t>
            </a:r>
            <a:endParaRPr sz="2400" b="0" i="0" u="none" strike="noStrike" cap="none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Введите текст</a:t>
            </a:r>
            <a:endParaRPr/>
          </a:p>
        </p:txBody>
      </p:sp>
      <p:sp>
        <p:nvSpPr>
          <p:cNvPr id="318" name="Google Shape;318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З</a:t>
            </a:r>
            <a:r>
              <a:rPr lang="ru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аголовок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Заголовок. Два столбца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24" name="Google Shape;324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Введите текст</a:t>
            </a:r>
            <a:endParaRPr/>
          </a:p>
        </p:txBody>
      </p:sp>
      <p:sp>
        <p:nvSpPr>
          <p:cNvPr id="325" name="Google Shape;325;p20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Введите текст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5958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Заголовок в одну строку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1" name="Google Shape;331;p21"/>
          <p:cNvSpPr txBox="1"/>
          <p:nvPr/>
        </p:nvSpPr>
        <p:spPr>
          <a:xfrm>
            <a:off x="540000" y="1168500"/>
            <a:ext cx="5958000" cy="15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Подзаголовок</a:t>
            </a:r>
            <a:b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Описание/пояснение.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Подзаголовок</a:t>
            </a:r>
            <a:b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Описание/пояснение.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230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Подзаголовок</a:t>
            </a:r>
            <a:b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Описание/пояснение.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Изображение и текст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7" name="Google Shape;337;p22"/>
          <p:cNvSpPr txBox="1"/>
          <p:nvPr/>
        </p:nvSpPr>
        <p:spPr>
          <a:xfrm>
            <a:off x="541776" y="1260000"/>
            <a:ext cx="3852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 к изображению. Здесь может быть </a:t>
            </a:r>
            <a:endParaRPr sz="1200" b="0" i="0" u="none" strike="noStrike" cap="non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2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просто текст или список.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8" name="Google Shape;338;p22"/>
          <p:cNvSpPr txBox="1"/>
          <p:nvPr/>
        </p:nvSpPr>
        <p:spPr>
          <a:xfrm>
            <a:off x="541775" y="2001900"/>
            <a:ext cx="385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25400" lvl="0" indent="0" algn="l" rtl="0">
              <a:lnSpc>
                <a:spcPct val="115000"/>
              </a:lnSpc>
              <a:spcBef>
                <a:spcPts val="4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8538" y="1106152"/>
            <a:ext cx="3558926" cy="29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Заголовок отбивки</a:t>
            </a:r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4452075" y="1148025"/>
            <a:ext cx="3964500" cy="3177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6" name="Google Shape;346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Заголовок отбивки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Заголовок отбивки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Заголовок отбивки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/>
        </p:nvSpPr>
        <p:spPr>
          <a:xfrm>
            <a:off x="537447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Скриншоты (визуал)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7" name="Google Shape;367;p27"/>
          <p:cNvSpPr txBox="1"/>
          <p:nvPr/>
        </p:nvSpPr>
        <p:spPr>
          <a:xfrm>
            <a:off x="537450" y="2704475"/>
            <a:ext cx="18291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</a:t>
            </a:r>
            <a:endParaRPr sz="10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8" name="Google Shape;368;p27"/>
          <p:cNvSpPr txBox="1"/>
          <p:nvPr/>
        </p:nvSpPr>
        <p:spPr>
          <a:xfrm>
            <a:off x="3470213" y="2704475"/>
            <a:ext cx="18291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</a:t>
            </a:r>
            <a:endParaRPr sz="10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9" name="Google Shape;369;p27"/>
          <p:cNvSpPr txBox="1"/>
          <p:nvPr/>
        </p:nvSpPr>
        <p:spPr>
          <a:xfrm>
            <a:off x="6343975" y="2704475"/>
            <a:ext cx="18291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</a:t>
            </a:r>
            <a:endParaRPr sz="10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Google Shape;370;p27"/>
          <p:cNvSpPr txBox="1"/>
          <p:nvPr/>
        </p:nvSpPr>
        <p:spPr>
          <a:xfrm>
            <a:off x="6343975" y="4507825"/>
            <a:ext cx="18291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</a:t>
            </a:r>
            <a:endParaRPr sz="10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371;p27"/>
          <p:cNvSpPr txBox="1"/>
          <p:nvPr/>
        </p:nvSpPr>
        <p:spPr>
          <a:xfrm>
            <a:off x="3435013" y="4507825"/>
            <a:ext cx="18291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</a:t>
            </a:r>
            <a:endParaRPr sz="10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2" name="Google Shape;372;p27"/>
          <p:cNvSpPr txBox="1"/>
          <p:nvPr/>
        </p:nvSpPr>
        <p:spPr>
          <a:xfrm>
            <a:off x="537450" y="4507825"/>
            <a:ext cx="18291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"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Описание</a:t>
            </a:r>
            <a:endParaRPr sz="1000" b="0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73" name="Google Shape;37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0" y="1628800"/>
            <a:ext cx="2203597" cy="10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1487" y="1620000"/>
            <a:ext cx="2203598" cy="108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2975" y="1628800"/>
            <a:ext cx="2203598" cy="107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0000" y="3420000"/>
            <a:ext cx="2223576" cy="108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46275" y="3420000"/>
            <a:ext cx="2203601" cy="10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32575" y="3420000"/>
            <a:ext cx="2271413" cy="10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Правила типографики | Шрифт и начертания</a:t>
            </a:r>
            <a:endParaRPr/>
          </a:p>
        </p:txBody>
      </p:sp>
      <p:sp>
        <p:nvSpPr>
          <p:cNvPr id="120" name="Google Shape;120;p2"/>
          <p:cNvSpPr txBox="1">
            <a:spLocks noGrp="1"/>
          </p:cNvSpPr>
          <p:nvPr>
            <p:ph type="title"/>
          </p:nvPr>
        </p:nvSpPr>
        <p:spPr>
          <a:xfrm>
            <a:off x="539999" y="1260000"/>
            <a:ext cx="7920000" cy="14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качестве основного шрифта используется </a:t>
            </a:r>
            <a:r>
              <a:rPr lang="ru" sz="1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IBM Plex Sans</a:t>
            </a: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b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Шрифт используется в начертаниях: обычный, </a:t>
            </a:r>
            <a:r>
              <a:rPr lang="ru" sz="1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жирный</a:t>
            </a: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Обычное начертание используем для основного текста.</a:t>
            </a:r>
            <a:b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Жирное начертание для заголовков и подзаголовков.</a:t>
            </a:r>
            <a:endParaRPr sz="12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Межстрочный интервал основного текста — 1,15, заголовков — 1.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1" name="Google Shape;121;p2"/>
          <p:cNvSpPr txBox="1">
            <a:spLocks noGrp="1"/>
          </p:cNvSpPr>
          <p:nvPr>
            <p:ph type="title" idx="2"/>
          </p:nvPr>
        </p:nvSpPr>
        <p:spPr>
          <a:xfrm>
            <a:off x="540000" y="720000"/>
            <a:ext cx="26874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Шрифт </a:t>
            </a:r>
            <a:r>
              <a:rPr lang="ru" sz="18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IBM Plex Sans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Правила типографики | Кегль шрифта в пунктах</a:t>
            </a:r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540000" y="720000"/>
            <a:ext cx="792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36</a:t>
            </a:r>
            <a:r>
              <a:rPr lang="ru" sz="3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Титульники и отбивки</a:t>
            </a:r>
            <a:endParaRPr sz="36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540000" y="1504800"/>
            <a:ext cx="792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18</a:t>
            </a:r>
            <a:r>
              <a:rPr lang="ru"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Заголовки слайдов</a:t>
            </a:r>
            <a:endParaRPr sz="18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540000" y="2012400"/>
            <a:ext cx="792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Основной текст 1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540000" y="2458500"/>
            <a:ext cx="792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r>
              <a:rPr lang="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Основной текст 2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540000" y="2873700"/>
            <a:ext cx="792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"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Основной текст 3</a:t>
            </a:r>
            <a:endParaRPr sz="10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/>
          <p:nvPr/>
        </p:nvSpPr>
        <p:spPr>
          <a:xfrm>
            <a:off x="540000" y="720000"/>
            <a:ext cx="792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Структура презентации</a:t>
            </a:r>
            <a:endParaRPr sz="36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7" name="Google Shape;137;p4"/>
          <p:cNvSpPr txBox="1">
            <a:spLocks noGrp="1"/>
          </p:cNvSpPr>
          <p:nvPr>
            <p:ph type="title"/>
          </p:nvPr>
        </p:nvSpPr>
        <p:spPr>
          <a:xfrm>
            <a:off x="612000" y="1624700"/>
            <a:ext cx="41832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Скопируйте следующие слайды для описания проекта.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5958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" sz="1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Презентация должна быть до 10 слайдов</a:t>
            </a:r>
            <a:endParaRPr sz="18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540000" y="957725"/>
            <a:ext cx="71445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spAutoFit/>
          </a:bodyPr>
          <a:lstStyle/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👉"/>
            </a:pPr>
            <a: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Название проекта</a:t>
            </a:r>
            <a:b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Кратко о задаче проекта.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👉"/>
            </a:pPr>
            <a: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ФИО и кратко об авторе</a:t>
            </a:r>
            <a:b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в проекте участвовало несколько человек, то добавьте информацию о команде.</a:t>
            </a: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👉"/>
            </a:pPr>
            <a: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Поставленная задача</a:t>
            </a:r>
            <a:br>
              <a:rPr lang="ru" sz="12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Подробнее о проекте: польза, миссия и другое.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👉"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Решение задачи / План работы</a:t>
            </a:r>
            <a:br>
              <a:rPr lang="ru" sz="1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вы работали и как решали задачу.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👉"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Визуальный ряд с комментариями</a:t>
            </a:r>
            <a:br>
              <a:rPr lang="ru" sz="1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Графики, скриншоты и другое.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👉"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Достигнутые цели / Итоги в формате ДТП </a:t>
            </a:r>
            <a:br>
              <a:rPr lang="ru" sz="1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Достижения, трудности и предложения по проекту.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10400" marR="0" lvl="0" indent="-306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👉"/>
            </a:pPr>
            <a:r>
              <a:rPr lang="ru" sz="1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Идеи на будущее</a:t>
            </a:r>
            <a:br>
              <a:rPr lang="ru" sz="1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Прогноз развития проекта.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 txBox="1"/>
          <p:nvPr/>
        </p:nvSpPr>
        <p:spPr>
          <a:xfrm>
            <a:off x="540000" y="720000"/>
            <a:ext cx="792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Начинаем</a:t>
            </a:r>
            <a:endParaRPr sz="36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Название проекта</a:t>
            </a:r>
            <a:endParaRPr/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accent2"/>
                </a:solidFill>
              </a:rPr>
              <a:t>Подтема</a:t>
            </a:r>
            <a:br>
              <a:rPr lang="ru">
                <a:solidFill>
                  <a:schemeClr val="accent2"/>
                </a:solidFill>
              </a:rPr>
            </a:br>
            <a:r>
              <a:rPr lang="ru"/>
              <a:t>Описание</a:t>
            </a:r>
            <a:endParaRPr sz="1000"/>
          </a:p>
        </p:txBody>
      </p:sp>
      <p:sp>
        <p:nvSpPr>
          <p:cNvPr id="155" name="Google Shape;155;p7"/>
          <p:cNvSpPr/>
          <p:nvPr/>
        </p:nvSpPr>
        <p:spPr>
          <a:xfrm>
            <a:off x="4452075" y="1148025"/>
            <a:ext cx="3964500" cy="3177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0" y="720011"/>
            <a:ext cx="2659800" cy="397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61" name="Google Shape;161;p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1800">
                <a:solidFill>
                  <a:schemeClr val="dk1"/>
                </a:solidFill>
              </a:rPr>
              <a:t>Имя и фамилия</a:t>
            </a:r>
            <a:endParaRPr sz="1800"/>
          </a:p>
        </p:txBody>
      </p:sp>
      <p:sp>
        <p:nvSpPr>
          <p:cNvPr id="163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>
                <a:solidFill>
                  <a:schemeClr val="dk2"/>
                </a:solidFill>
              </a:rPr>
              <a:t>Направление, год поступления в GeekBrains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1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>
                <a:solidFill>
                  <a:schemeClr val="dk1"/>
                </a:solidFill>
              </a:rPr>
              <a:t>Немного о себе. Краткое описание  </a:t>
            </a:r>
            <a:br>
              <a:rPr lang="ru" sz="1200">
                <a:solidFill>
                  <a:schemeClr val="dk1"/>
                </a:solidFill>
              </a:rPr>
            </a:br>
            <a:r>
              <a:rPr lang="ru" sz="1200">
                <a:solidFill>
                  <a:schemeClr val="dk1"/>
                </a:solidFill>
              </a:rPr>
              <a:t>в несколько строк: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В каком городе проживаешь?</a:t>
            </a:r>
            <a:endParaRPr sz="120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Интересы и хобби.</a:t>
            </a:r>
            <a:endParaRPr sz="120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Заслуги.</a:t>
            </a:r>
            <a:endParaRPr sz="1200">
              <a:solidFill>
                <a:schemeClr val="dk1"/>
              </a:solidFill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>
                <a:solidFill>
                  <a:schemeClr val="dk1"/>
                </a:solidFill>
              </a:rPr>
              <a:t>И другое.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626</Words>
  <Application>Microsoft Office PowerPoint</Application>
  <PresentationFormat>Экран (16:9)</PresentationFormat>
  <Paragraphs>171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IBM Plex Sans</vt:lpstr>
      <vt:lpstr>IBM Plex Sans Light</vt:lpstr>
      <vt:lpstr>IBM Plex Sans SemiBold</vt:lpstr>
      <vt:lpstr>Roboto</vt:lpstr>
      <vt:lpstr>Макет шаблона GB</vt:lpstr>
      <vt:lpstr>Презентация PowerPoint</vt:lpstr>
      <vt:lpstr>Презентация PowerPoint</vt:lpstr>
      <vt:lpstr>В качестве основного шрифта используется IBM Plex Sans.  Шрифт используется в начертаниях: обычный, жирный.  Обычное начертание используем для основного текста. Жирное начертание для заголовков и подзаголовков.  Межстрочный интервал основного текста — 1,15, заголовков — 1.</vt:lpstr>
      <vt:lpstr>Презентация PowerPoint</vt:lpstr>
      <vt:lpstr>Скопируйте следующие слайды для описания проекта.</vt:lpstr>
      <vt:lpstr>Презентация должна быть до 10 слайдов</vt:lpstr>
      <vt:lpstr>Презентация PowerPoint</vt:lpstr>
      <vt:lpstr>Название проекта</vt:lpstr>
      <vt:lpstr>Имя и фамилия</vt:lpstr>
      <vt:lpstr>Поставленная задача</vt:lpstr>
      <vt:lpstr>Решение задачи / План работы</vt:lpstr>
      <vt:lpstr>Визуальный ряд с комментариями</vt:lpstr>
      <vt:lpstr>Достигнутые цели / Итоги в формате ДТП</vt:lpstr>
      <vt:lpstr>Идеи на будущее</vt:lpstr>
      <vt:lpstr>Скопируйте следующие слайды для описания проекта.</vt:lpstr>
      <vt:lpstr>План проекта (вертикальный)</vt:lpstr>
      <vt:lpstr>План проекта (горизонтальный)</vt:lpstr>
      <vt:lpstr>Заголовок  (сравнение/перечисление)</vt:lpstr>
      <vt:lpstr>Заголовок  (сравнение/перечисление)</vt:lpstr>
      <vt:lpstr>Заголовок</vt:lpstr>
      <vt:lpstr>Заголовок. Два столбца</vt:lpstr>
      <vt:lpstr>Заголовок в одну строку</vt:lpstr>
      <vt:lpstr>Презентация PowerPoint</vt:lpstr>
      <vt:lpstr>Заголовок отбивки</vt:lpstr>
      <vt:lpstr>Заголовок отбивки</vt:lpstr>
      <vt:lpstr>Заголовок отбивки</vt:lpstr>
      <vt:lpstr>Заголовок отбивки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Григорий Кононов</dc:creator>
  <cp:lastModifiedBy>Григорий Кононов</cp:lastModifiedBy>
  <cp:revision>1</cp:revision>
  <dcterms:modified xsi:type="dcterms:W3CDTF">2024-01-15T19:43:54Z</dcterms:modified>
</cp:coreProperties>
</file>